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5D93C7-B41A-44FA-A666-5BFFF2178EA9}" type="datetimeFigureOut">
              <a:rPr lang="en-US" smtClean="0"/>
              <a:t>3/30/2010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1DEF3A-E5D2-4819-B59A-917CEC655BC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1DEF3A-E5D2-4819-B59A-917CEC655BC3}"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CADB3E-9B80-4AAD-82F8-DBE314771253}" type="datetimeFigureOut">
              <a:rPr lang="en-US" smtClean="0"/>
              <a:pPr/>
              <a:t>3/30/2010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ADB3E-9B80-4AAD-82F8-DBE314771253}" type="datetimeFigureOut">
              <a:rPr lang="en-US" smtClean="0"/>
              <a:pPr/>
              <a:t>3/30/2010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ADB3E-9B80-4AAD-82F8-DBE314771253}" type="datetimeFigureOut">
              <a:rPr lang="en-US" smtClean="0"/>
              <a:pPr/>
              <a:t>3/30/2010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ADB3E-9B80-4AAD-82F8-DBE314771253}" type="datetimeFigureOut">
              <a:rPr lang="en-US" smtClean="0"/>
              <a:pPr/>
              <a:t>3/30/2010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CADB3E-9B80-4AAD-82F8-DBE314771253}" type="datetimeFigureOut">
              <a:rPr lang="en-US" smtClean="0"/>
              <a:pPr/>
              <a:t>3/30/2010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CADB3E-9B80-4AAD-82F8-DBE314771253}" type="datetimeFigureOut">
              <a:rPr lang="en-US" smtClean="0"/>
              <a:pPr/>
              <a:t>3/30/2010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CADB3E-9B80-4AAD-82F8-DBE314771253}" type="datetimeFigureOut">
              <a:rPr lang="en-US" smtClean="0"/>
              <a:pPr/>
              <a:t>3/30/2010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ADB3E-9B80-4AAD-82F8-DBE314771253}" type="datetimeFigureOut">
              <a:rPr lang="en-US" smtClean="0"/>
              <a:pPr/>
              <a:t>3/30/2010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ADB3E-9B80-4AAD-82F8-DBE314771253}" type="datetimeFigureOut">
              <a:rPr lang="en-US" smtClean="0"/>
              <a:pPr/>
              <a:t>3/30/2010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ADB3E-9B80-4AAD-82F8-DBE314771253}" type="datetimeFigureOut">
              <a:rPr lang="en-US" smtClean="0"/>
              <a:pPr/>
              <a:t>3/30/2010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ADB3E-9B80-4AAD-82F8-DBE314771253}" type="datetimeFigureOut">
              <a:rPr lang="en-US" smtClean="0"/>
              <a:pPr/>
              <a:t>3/30/2010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CFE54-1F4E-4E27-AC83-84B06E147A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CADB3E-9B80-4AAD-82F8-DBE314771253}" type="datetimeFigureOut">
              <a:rPr lang="en-US" smtClean="0"/>
              <a:pPr/>
              <a:t>3/30/2010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6CFE54-1F4E-4E27-AC83-84B06E147A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Consequences of global warming</a:t>
            </a:r>
            <a:endParaRPr lang="en-US" dirty="0"/>
          </a:p>
        </p:txBody>
      </p:sp>
      <p:sp>
        <p:nvSpPr>
          <p:cNvPr id="3" name="Subtitle 2"/>
          <p:cNvSpPr>
            <a:spLocks noGrp="1"/>
          </p:cNvSpPr>
          <p:nvPr>
            <p:ph type="subTitle" idx="1"/>
          </p:nvPr>
        </p:nvSpPr>
        <p:spPr/>
        <p:txBody>
          <a:bodyPr/>
          <a:lstStyle/>
          <a:p>
            <a:r>
              <a:rPr lang="en-US" dirty="0">
                <a:latin typeface="Algerian" pitchFamily="82" charset="0"/>
              </a:rPr>
              <a:t>R</a:t>
            </a:r>
            <a:r>
              <a:rPr lang="en-US" dirty="0" smtClean="0">
                <a:latin typeface="Algerian" pitchFamily="82" charset="0"/>
              </a:rPr>
              <a:t>uth</a:t>
            </a:r>
            <a:r>
              <a:rPr lang="en-US" dirty="0" smtClean="0"/>
              <a:t> </a:t>
            </a:r>
            <a:r>
              <a:rPr lang="en-US" dirty="0" smtClean="0">
                <a:latin typeface="AbcPhonicsOne" pitchFamily="2" charset="0"/>
              </a:rPr>
              <a:t>Carrasco</a:t>
            </a: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 is a kind of effect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temperature due to Global Warming is known to be supportive to various viral diseases like the west </a:t>
            </a:r>
            <a:r>
              <a:rPr lang="en-US" dirty="0" smtClean="0"/>
              <a:t>Nile </a:t>
            </a:r>
            <a:r>
              <a:rPr lang="en-US" dirty="0" smtClean="0"/>
              <a:t>virus and </a:t>
            </a:r>
            <a:r>
              <a:rPr lang="en-US" dirty="0" smtClean="0"/>
              <a:t>Malaria</a:t>
            </a:r>
            <a:r>
              <a:rPr lang="en-US" dirty="0" smtClean="0"/>
              <a:t>. This will result in economic as well as health effects on human beings. For example, Global Warming will increase the incidence of such diseases in poorer countries where these diseases exist. Global Warming will also cause countries who have eradicated these diseases to spend more on vaccinations and other ways of eradication like pesticides, etc.</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effects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Other than these effects, Global Warming has other effects on the health of human beings. Global Warming results in a drastic rise in temperature. This rise in temperature will finally result in an increase in the mortality rate of people. A higher temperature causes problems to people with cardiovascular problems. In extreme cases, people are known to have died of heatstroke. People may also have heat exhaustion problems. Respiratory problems are also known to arise out of a high temperature. </a:t>
            </a:r>
            <a:br>
              <a:rPr lang="en-US" dirty="0" smtClean="0"/>
            </a:br>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global warming type of effect</a:t>
            </a:r>
            <a:endParaRPr lang="en-US" dirty="0"/>
          </a:p>
        </p:txBody>
      </p:sp>
      <p:sp>
        <p:nvSpPr>
          <p:cNvPr id="3" name="Content Placeholder 2"/>
          <p:cNvSpPr>
            <a:spLocks noGrp="1"/>
          </p:cNvSpPr>
          <p:nvPr>
            <p:ph idx="1"/>
          </p:nvPr>
        </p:nvSpPr>
        <p:spPr>
          <a:xfrm>
            <a:off x="457200" y="1600200"/>
            <a:ext cx="2590800" cy="4525963"/>
          </a:xfrm>
        </p:spPr>
        <p:txBody>
          <a:bodyPr/>
          <a:lstStyle/>
          <a:p>
            <a:pPr>
              <a:buNone/>
            </a:pPr>
            <a:r>
              <a:rPr lang="en-US" dirty="0" smtClean="0"/>
              <a:t>This is a type of effect in the global warming.</a:t>
            </a:r>
            <a:endParaRPr lang="en-US" dirty="0"/>
          </a:p>
        </p:txBody>
      </p:sp>
      <p:pic>
        <p:nvPicPr>
          <p:cNvPr id="11266" name="Picture 2" descr="http://www.buzzle.com/img/articleImages/23816-0med.jpg"/>
          <p:cNvPicPr>
            <a:picLocks noChangeAspect="1" noChangeArrowheads="1"/>
          </p:cNvPicPr>
          <p:nvPr/>
        </p:nvPicPr>
        <p:blipFill>
          <a:blip r:embed="rId2" cstate="print"/>
          <a:srcRect/>
          <a:stretch>
            <a:fillRect/>
          </a:stretch>
        </p:blipFill>
        <p:spPr bwMode="auto">
          <a:xfrm>
            <a:off x="3962400" y="2362200"/>
            <a:ext cx="3095625" cy="23336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Another type of effect on the community</a:t>
            </a:r>
            <a:endParaRPr lang="en-US" dirty="0"/>
          </a:p>
        </p:txBody>
      </p:sp>
      <p:pic>
        <p:nvPicPr>
          <p:cNvPr id="1026" name="Picture 2" descr="http://www.fijitimes.com/images/artpics/94156.jpg"/>
          <p:cNvPicPr>
            <a:picLocks noChangeAspect="1" noChangeArrowheads="1"/>
          </p:cNvPicPr>
          <p:nvPr/>
        </p:nvPicPr>
        <p:blipFill>
          <a:blip r:embed="rId2" cstate="print"/>
          <a:srcRect/>
          <a:stretch>
            <a:fillRect/>
          </a:stretch>
        </p:blipFill>
        <p:spPr bwMode="auto">
          <a:xfrm>
            <a:off x="228600" y="2971800"/>
            <a:ext cx="4667423" cy="310850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210</Words>
  <Application>Microsoft Office PowerPoint</Application>
  <PresentationFormat>On-screen Show (4:3)</PresentationFormat>
  <Paragraphs>10</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Consequences of global warming</vt:lpstr>
      <vt:lpstr>Temperature is a kind of effect</vt:lpstr>
      <vt:lpstr>Other effects</vt:lpstr>
      <vt:lpstr>The global warming type of effect</vt:lpstr>
      <vt:lpstr>Another type of effect on the community</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global warming</dc:title>
  <dc:creator>Hazleton Area School District</dc:creator>
  <cp:lastModifiedBy>Hazleton Area School District</cp:lastModifiedBy>
  <cp:revision>4</cp:revision>
  <dcterms:created xsi:type="dcterms:W3CDTF">2010-03-23T18:18:03Z</dcterms:created>
  <dcterms:modified xsi:type="dcterms:W3CDTF">2010-03-30T18:21:40Z</dcterms:modified>
</cp:coreProperties>
</file>